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sldIdLst>
    <p:sldId id="256" r:id="rId4"/>
    <p:sldId id="258" r:id="rId5"/>
    <p:sldId id="259" r:id="rId6"/>
    <p:sldId id="293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5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4" r:id="rId38"/>
    <p:sldId id="292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1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CA989-ED63-4EA1-B375-7FC151D2770C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5DEB7-5B93-452B-B89B-48736D22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5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f0bcf400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6ff0bcf400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4C63-C2D6-1736-8BE5-11918AD54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B5878-82A4-0400-10B6-313884B1B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8F26-935F-DC85-ADE0-61084212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DD7C-C283-A389-8636-12BB9F94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6C15-53D9-7139-EC68-5881DB31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3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A166-142A-7B48-924B-0824B4F6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7640C-F554-2553-A249-F5F9F53C2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60CC-0C20-ACA9-DD62-524E028B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7FA0-94C8-B9A2-A2F7-EB653865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9ABF-CC76-AFFC-8362-1A97593E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4728F-6679-EE39-8338-62FC9B4CC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77663D-2EC3-6A2F-A52E-08FC07249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C687-3AD7-E51C-8DF2-438327E0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0990F-876F-6144-DDE0-52D599D8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596CE-881B-4E50-37AD-56DC294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2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ACB-59DC-4ABA-A096-EC7D3BE9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E20BC-F261-45FE-97BA-4CB08BD1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0DE5E-4420-48D7-98A2-1CC32383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70C8-38BF-45BD-B84D-1AD847E8A672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84D36-2F9D-43F8-BF7A-3CFA1615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4036-2F09-4727-8DD8-7E3F7896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02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AEC1-F997-439A-9A98-97255794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913A-7D45-4C62-897D-6E543BA1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D884-5AFF-471E-85EB-18100CF0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BE30-D60A-426B-8BF3-E2287F0DB4F0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3F575-9105-4221-A436-1D9039BF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2645-E9D6-4BA5-92E4-7C06DB13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0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A652-7A01-4D8D-BA4A-FFEA3D2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660F5-F7BA-4ACA-8BBA-538EF287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D4310-1EFB-4C19-8782-BC6568A7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6F7F-E9D4-4C21-BA50-E9022B4A3FD2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7A61-3BFC-4DC6-8F95-478B08C0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F60A-8656-4A6F-B38F-C801B7E1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0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0151-D657-4993-AB67-96376A3E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BB713-0A57-460F-861A-0C52B5235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4BBA-CE07-4036-A712-6003B222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2D126-3578-472B-8589-8FCE889D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FCD5-8721-488E-B31B-1D4FBA854336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4B10B-6C7A-47E7-913A-FEBAF597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B9D67-BC50-4C83-8594-4BD5A7F3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0D7-5422-4733-BF27-5B420466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6CFD7-8CB1-413E-B583-7CF22EBC6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EDE52-46F4-41EC-8056-44BBF2917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DF33A-9435-4A6D-ADBF-6BEA2C307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2CF30-53C3-4A06-B229-4A2107FD6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DBF10-798E-44C0-8B74-D2C653DF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8455-0D11-4503-BBE7-901310894268}" type="datetime1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B031ED-1DFF-4333-8C51-07EF2CAD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3E7E5-FBED-4285-B4EA-8195CC80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0B87-627A-4993-BD48-1BCD50A2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13CB8-BF9A-4E18-83DD-375ED2DE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EBC6-3B4C-4BB9-890B-2CC77021A53E}" type="datetime1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C5370-F840-42E2-95E2-DCD128FA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BF68-509E-4648-854A-9D73C774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6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F7BE0-11D7-419F-B936-7F002F26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2479-8D5C-43B7-B16E-4A7A09B78E9F}" type="datetime1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94C85-FD7A-4533-9BF4-FC21F8D5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FDAD-1C28-4CCC-AD9A-65920C74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4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D75C-779B-4D53-BB5F-D2B77B6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BF9F6-8CAD-4214-8E5B-176C74F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487F7-7419-4753-B6C7-A978CEAA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D3724-C658-4B9F-AAE6-E5B8919B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3314-80CF-4B20-9A28-75FB3F226201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34F4D-8A37-4882-8BC1-24CBA595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87290-4BDE-4A6B-A85E-62F1AE91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8900-C268-97B1-DD01-7BAD4873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66D3-F0A1-C45C-E0D7-DC8B89B9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0C98A-8C1B-6DC9-7A3B-1C001FAF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403B-AE8F-FFA5-5393-3F13345D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0C6CA-80B8-A8EC-2AF6-91CCB751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2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7627-CC82-4865-BD63-4661403D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01497-8E52-4076-B57F-8DB01BE15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22299-7FCE-4A76-AC88-F9E25B9AD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1778-7B97-4F7A-8A9E-26D57502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587B-93B2-47AB-999A-455DE740E4F7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4B3A0-B6E7-4E83-94F1-291F442C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50077-DA4B-4D9F-B519-D53B0F24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8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F9B4-6E02-4A2C-A70C-3A944E55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EE9A9-4AC7-436D-A918-EAAD9CE85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36E4-09AD-4FAA-9A80-9862908E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1913-120D-4662-A6C0-886EC6478DF8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C67A5-FAE7-40BB-B9D2-DD8467CB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65FB6-DE0C-41F6-9DD3-CBF1B86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14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FA734F-AF66-4CAF-A074-537B3EA1B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63BA9-9171-4ADA-9F63-4818BE1DC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FAD61-56CD-4ECB-9DA5-AEADE581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9C6B-3782-47DC-A982-13ABE685E5F7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C371-7943-411F-BB03-B2E567EA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488AE-80D3-4017-AF75-A6C287D1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4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78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880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1553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8542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873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9879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570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6EB4-398E-A515-7869-529FC1B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AF7F4-389B-93B4-D0B3-9A075547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BFBF-FBEB-E39E-63E9-EE035442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F52F-2CB9-08F3-9630-06CF6897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B962F-A6E4-7B2D-ACF1-2AB684D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17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6188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6995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831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187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23333" y="722312"/>
            <a:ext cx="1151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8149" y="1941512"/>
            <a:ext cx="1094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11470" algn="l" rtl="0">
              <a:spcBef>
                <a:spcPts val="480"/>
              </a:spcBef>
              <a:spcAft>
                <a:spcPts val="0"/>
              </a:spcAft>
              <a:buSzPts val="1260"/>
              <a:buChar char="●"/>
              <a:defRPr/>
            </a:lvl1pPr>
            <a:lvl2pPr marL="1219170" lvl="1" indent="-403849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2pPr>
            <a:lvl3pPr marL="1828754" lvl="2" indent="-403849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3pPr>
            <a:lvl4pPr marL="2438339" lvl="3" indent="-419090" algn="l" rtl="0">
              <a:spcBef>
                <a:spcPts val="480"/>
              </a:spcBef>
              <a:spcAft>
                <a:spcPts val="0"/>
              </a:spcAft>
              <a:buSzPts val="1350"/>
              <a:buChar char="●"/>
              <a:defRPr/>
            </a:lvl4pPr>
            <a:lvl5pPr marL="3047924" lvl="4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5pPr>
            <a:lvl6pPr marL="3657509" lvl="5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6pPr>
            <a:lvl7pPr marL="4267093" lvl="6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●"/>
              <a:defRPr/>
            </a:lvl7pPr>
            <a:lvl8pPr marL="4876678" lvl="7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8pPr>
            <a:lvl9pPr marL="5486263" lvl="8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8349" y="6343651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8144933" y="6343651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94733" y="6361112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152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23333" y="722313"/>
            <a:ext cx="11516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11470" algn="l" rtl="0">
              <a:spcBef>
                <a:spcPts val="480"/>
              </a:spcBef>
              <a:spcAft>
                <a:spcPts val="0"/>
              </a:spcAft>
              <a:buSzPts val="1260"/>
              <a:buChar char="●"/>
              <a:defRPr/>
            </a:lvl1pPr>
            <a:lvl2pPr marL="1219170" lvl="1" indent="-403849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2pPr>
            <a:lvl3pPr marL="1828754" lvl="2" indent="-403849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3pPr>
            <a:lvl4pPr marL="2438339" lvl="3" indent="-419090" algn="l" rtl="0">
              <a:spcBef>
                <a:spcPts val="480"/>
              </a:spcBef>
              <a:spcAft>
                <a:spcPts val="0"/>
              </a:spcAft>
              <a:buSzPts val="1350"/>
              <a:buChar char="●"/>
              <a:defRPr/>
            </a:lvl4pPr>
            <a:lvl5pPr marL="3047924" lvl="4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5pPr>
            <a:lvl6pPr marL="3657509" lvl="5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6pPr>
            <a:lvl7pPr marL="4267093" lvl="6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●"/>
              <a:defRPr/>
            </a:lvl7pPr>
            <a:lvl8pPr marL="4876678" lvl="7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○"/>
              <a:defRPr/>
            </a:lvl8pPr>
            <a:lvl9pPr marL="5486263" lvl="8" indent="-403850" algn="l" rtl="0">
              <a:spcBef>
                <a:spcPts val="480"/>
              </a:spcBef>
              <a:spcAft>
                <a:spcPts val="0"/>
              </a:spcAft>
              <a:buSzPts val="117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8349" y="6343651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8144933" y="6343651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94733" y="6361112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6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73EB-6B0E-B4A0-96F4-DACC4237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E6B1-2397-30A6-D33C-0A499FC03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AECD8-A64E-F9FD-D842-64B3D409E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213F1-EB1A-F9CB-2002-431563C7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8ED28-F650-C75E-37E9-11FE131C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BBC5-0EE8-A0FB-17CE-F1B818FF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92CE-7EC5-C2E8-5263-47919EF3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76DE-B3E5-9098-EB0A-C6DC5C979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AEAA9-6934-F160-45D2-6284574F2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63874-14BA-190F-083C-322467DBD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4E295-6628-DD76-DEDB-23BF53745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95DE1-E540-C4AB-58CC-2DC580BC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A17B6-EDE7-CC2C-9708-8FDEC6CE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68F3D6-5F9B-14C1-E6D2-78790189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1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C374-96E5-578E-180C-E811BD75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0343D-35D4-98DC-A870-47C9989A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2AAE7-FA5B-720B-B23C-59CFF657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F069C-357E-0D77-76BB-AFE4F85B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74EFE-B851-787F-14CE-19BC7A4F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1797B-DCC4-3F65-8814-7DFD1A7D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2DC85-3DCB-6907-B58E-39FA6ECD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2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6451-742A-565E-595B-DE4DB29E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9A235-95EA-834F-AB4D-F65ACD9F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7A50-FD53-E00C-B77B-84B41D99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7DAE4-54BE-8678-07BD-F6B6E0A5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8A7E2-E7F0-97DA-779C-CE7B6060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0303D-4907-66EE-209C-2965717E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679F-0B46-5D40-66D2-3038C751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2EF34-02C0-E0E3-00C3-3202BAD82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786C4-F9BF-D280-A2AC-FBA1D1C70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811F-6016-41B6-CBB4-8E9D4523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E0343-F48F-1AF0-BE30-D2A4F22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958A2-31EB-6B6D-E6EF-B8568EB6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0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F307E-266E-6CDD-3732-3F0DE258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0D932-46F5-7205-137B-A46FD8DD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48C2-3EBF-92B1-210A-63CB94077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BF02-79AB-47CE-9B5B-3E144F466CC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435D-ECA4-C590-49B0-B0A0DC3B5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46C24-C399-27C9-743C-AD6ACF21F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B2B57-EB4D-4524-920F-A018BD1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1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31CA2-79EB-4F8D-9F17-7451C5D1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BE24D-D61C-43DB-B478-634FB42C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9DC9A-10F7-4E4E-9635-B97A0541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8E81-1358-4DB3-B72A-F7506517571B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DA92-7327-47DC-9D0C-1E5CA4F10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7F0D7-2C4B-464F-B3C2-219E5262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49A62-F7B5-4F9C-AE03-8BB148E9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54383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0F77-946C-48E4-F041-16B888769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Organization and Architecture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4837B-D896-9BCA-0F86-665275A7C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Bilal Habib</a:t>
            </a:r>
          </a:p>
        </p:txBody>
      </p:sp>
    </p:spTree>
    <p:extLst>
      <p:ext uri="{BB962C8B-B14F-4D97-AF65-F5344CB8AC3E}">
        <p14:creationId xmlns:p14="http://schemas.microsoft.com/office/powerpoint/2010/main" val="96416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89D32-5DD1-492F-9B00-FD82AE19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2" y="807395"/>
            <a:ext cx="10158148" cy="524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46956-5D40-4FFF-83F6-1432C352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89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53A95-9C82-4799-922B-13A3286D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346140"/>
            <a:ext cx="10865929" cy="60449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1673A-3342-4650-AA1B-685755CE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90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5CC0D-F5AF-4597-8D38-82AA7D8C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" y="437745"/>
            <a:ext cx="11818273" cy="63132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2473DE-CFC8-4095-9D5D-50ED46D1A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31" y="1298643"/>
            <a:ext cx="7014169" cy="54280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1A31-EDA8-40BC-8D67-17F74AC0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5636-9052-468D-BCC8-F1ABE1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datapath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BCC6-A0C8-40A5-A276-CF95447B6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8571" cy="4351338"/>
          </a:xfrm>
        </p:spPr>
        <p:txBody>
          <a:bodyPr/>
          <a:lstStyle/>
          <a:p>
            <a:r>
              <a:rPr lang="en-US" dirty="0"/>
              <a:t>Inst Fetch</a:t>
            </a:r>
          </a:p>
          <a:p>
            <a:r>
              <a:rPr lang="en-US" dirty="0"/>
              <a:t>Inst Decode</a:t>
            </a:r>
          </a:p>
          <a:p>
            <a:r>
              <a:rPr lang="en-US" dirty="0"/>
              <a:t>EXE</a:t>
            </a:r>
          </a:p>
          <a:p>
            <a:r>
              <a:rPr lang="en-US" dirty="0"/>
              <a:t>Mem Excess</a:t>
            </a:r>
          </a:p>
          <a:p>
            <a:r>
              <a:rPr lang="en-US" dirty="0"/>
              <a:t>Reg Write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144F4-CAB8-494C-85BC-FB0C5154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927" y="1526848"/>
            <a:ext cx="7486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E3133-0161-439D-BAE7-D06AA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68" y="375319"/>
            <a:ext cx="9405729" cy="6107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B86B0-AC6E-4A2A-BD18-844FF2BE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28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EA479-DB22-4C05-803D-63A51156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" y="1011676"/>
            <a:ext cx="11462625" cy="48346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88AD0-3080-4CFE-92E7-DF7505D8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4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6A1C22-4197-404E-ADB5-D01FB90B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20" y="836578"/>
            <a:ext cx="10062152" cy="41819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6EB5-CE2C-416F-80C4-C8D0F37E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07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1C0B9-006D-4E60-83BB-F9EC947F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4" y="311285"/>
            <a:ext cx="10782300" cy="5992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0B026-0338-44FB-A480-C963D865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17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8FCB3-D00F-41C0-8DD1-24B32194D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5" y="552757"/>
            <a:ext cx="10216451" cy="5692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91FF9-BA47-4ED0-B52B-B38AF377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0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B84D2-9A8B-4252-AC7E-2FAF82BD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73" y="205451"/>
            <a:ext cx="10984351" cy="59716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63582-DE5B-47E4-ACAC-9BF1FDD7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6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2DB2E-5F86-499A-889D-0CEF0B9F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539887"/>
            <a:ext cx="10572432" cy="55982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C307F-A8AB-4D3C-B02A-F4125766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67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E1C3D-E869-4C4C-8469-E3A78C24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43" y="992221"/>
            <a:ext cx="10402951" cy="43105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AA89F-0CED-4819-B109-679983B7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17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DAA74-A78F-4B9D-8B34-D5924127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99" y="561754"/>
            <a:ext cx="10109480" cy="54148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50114-4CC6-4093-B3D4-5EC994AC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20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E8B34-D8CC-4D5E-997A-047D5E51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66" y="1028595"/>
            <a:ext cx="10067452" cy="39958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B910C-D26B-4925-833D-D7DA4D57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3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0DA09-A698-47CD-8693-340AEBB7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5" y="768894"/>
            <a:ext cx="9934081" cy="49060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BE107-C469-4569-8A6E-EDC96D67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3B6D-71BD-4469-9527-C289B542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0" y="490194"/>
            <a:ext cx="10900847" cy="5712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44D06-6D53-4119-9102-CC574C0E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58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6B308-5013-4882-A365-D862F462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06" y="838986"/>
            <a:ext cx="9961774" cy="44937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4A0-682C-4EF2-85CB-25FA5CEF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0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99AC1-F660-458E-BAA8-9DDAA849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7" y="0"/>
            <a:ext cx="9422527" cy="3990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37BA2-365B-4B90-AB73-C9D5EB8F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7" y="3990022"/>
            <a:ext cx="9422526" cy="2802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48196-0377-4EA2-B3B8-F1B73BBF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73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CD6C2-C7F1-48EB-8623-1EC301E0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8" y="502666"/>
            <a:ext cx="10411195" cy="35791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565D0-B5D3-4FC6-8569-FBBDEEA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37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4F1F8-F803-4822-B794-2A81F7A8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2" y="509047"/>
            <a:ext cx="9766630" cy="53985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B63A0-53EA-41DC-8A1D-191D736E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80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288B2-051F-408C-8CA0-1FF4B218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41" y="508012"/>
            <a:ext cx="9235692" cy="53931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C52DA-B418-4627-8E86-17740564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8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8237C-21CD-4F28-B70B-51581648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9" y="456755"/>
            <a:ext cx="9515182" cy="55452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9D15F-11A7-4833-A741-0ABA6C83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164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ABF7D-4499-4DF7-9D9A-AAA3C559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40" y="474909"/>
            <a:ext cx="8951054" cy="55111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A3C20-9149-4BB5-B789-200E0752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34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25C94-53F0-41A0-808A-AD0FEE86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7" y="590233"/>
            <a:ext cx="9901669" cy="56314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0CB1C-BCAE-4A06-BBFD-5227C5AA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402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0DF3C-6455-4ABA-B425-83886F8E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1" y="531073"/>
            <a:ext cx="10072451" cy="55492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2F28F-4926-42C2-9B59-3C5E71AC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47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8B6EF-7FA1-4AF7-AA46-EFB06B9C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43" y="578859"/>
            <a:ext cx="10506913" cy="5953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0CB07-B086-4827-950C-3E0B971B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25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447A4-F775-49F2-84A0-D9EF16C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33" y="451651"/>
            <a:ext cx="9876672" cy="56851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5E17D-61A6-4CC7-89F5-E66ACBAA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93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1D1E-7A44-43A7-9984-E260E16D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Simulator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C321-C0AD-4C67-9AD8-152B87F56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QtSpim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56A45-C522-4DDC-9DEB-ECE38821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44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0653-82E0-46BD-BBEF-82BB25D7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A93A6-A05B-41A1-9BD3-7E9FC6B8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404812"/>
            <a:ext cx="101441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0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6132EA-D87F-4B86-8836-05033279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2D55A-F4CB-43E8-AC15-E8182D3F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01" y="0"/>
            <a:ext cx="8227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44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38B5F-AE92-4C2D-80A8-E31048C5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15FE8-B653-4E04-86A4-429B2973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9612"/>
            <a:ext cx="104203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3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670CB-EE2D-423D-AA65-5E558BE9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46F16-03F5-4F6C-BE53-08A4992C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514350"/>
            <a:ext cx="9324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 idx="4294967295"/>
          </p:nvPr>
        </p:nvSpPr>
        <p:spPr>
          <a:xfrm>
            <a:off x="0" y="157163"/>
            <a:ext cx="12192000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733" b="1">
                <a:solidFill>
                  <a:srgbClr val="3333CC"/>
                </a:solidFill>
              </a:rPr>
              <a:t>Course Details</a:t>
            </a:r>
            <a:endParaRPr>
              <a:solidFill>
                <a:srgbClr val="3333CC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4294967295"/>
          </p:nvPr>
        </p:nvSpPr>
        <p:spPr>
          <a:xfrm>
            <a:off x="912267" y="914400"/>
            <a:ext cx="10655200" cy="5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711182" indent="-711182">
              <a:lnSpc>
                <a:spcPct val="90000"/>
              </a:lnSpc>
              <a:spcBef>
                <a:spcPts val="2000"/>
              </a:spcBef>
              <a:buClr>
                <a:srgbClr val="CCFF33"/>
              </a:buClr>
              <a:buSzPts val="1680"/>
              <a:buNone/>
            </a:pPr>
            <a:r>
              <a:rPr lang="en" sz="3200" b="1" dirty="0">
                <a:solidFill>
                  <a:schemeClr val="dk1"/>
                </a:solidFill>
              </a:rPr>
              <a:t>Grading: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74121">
              <a:lnSpc>
                <a:spcPct val="90000"/>
              </a:lnSpc>
              <a:spcBef>
                <a:spcPts val="2000"/>
              </a:spcBef>
              <a:buClr>
                <a:srgbClr val="980000"/>
              </a:buClr>
              <a:buSzPts val="2000"/>
            </a:pPr>
            <a:r>
              <a:rPr lang="en" sz="2667" b="1" dirty="0">
                <a:solidFill>
                  <a:srgbClr val="980000"/>
                </a:solidFill>
              </a:rPr>
              <a:t>Mid term Exam: 20%</a:t>
            </a:r>
            <a:endParaRPr sz="2667" dirty="0">
              <a:solidFill>
                <a:srgbClr val="980000"/>
              </a:solidFill>
            </a:endParaRPr>
          </a:p>
          <a:p>
            <a:pPr marL="609585" indent="-474121">
              <a:lnSpc>
                <a:spcPct val="90000"/>
              </a:lnSpc>
              <a:buClr>
                <a:srgbClr val="980000"/>
              </a:buClr>
              <a:buSzPts val="2000"/>
            </a:pPr>
            <a:r>
              <a:rPr lang="en-US" sz="2667" b="1" dirty="0">
                <a:solidFill>
                  <a:srgbClr val="980000"/>
                </a:solidFill>
              </a:rPr>
              <a:t>10 Labs in total.</a:t>
            </a:r>
            <a:endParaRPr sz="2667" dirty="0">
              <a:solidFill>
                <a:srgbClr val="980000"/>
              </a:solidFill>
            </a:endParaRPr>
          </a:p>
          <a:p>
            <a:pPr marL="711182" indent="-711182">
              <a:lnSpc>
                <a:spcPct val="90000"/>
              </a:lnSpc>
              <a:spcBef>
                <a:spcPts val="2000"/>
              </a:spcBef>
              <a:buClr>
                <a:srgbClr val="CCFF33"/>
              </a:buClr>
              <a:buSzPts val="1680"/>
              <a:buNone/>
            </a:pPr>
            <a:r>
              <a:rPr lang="en" sz="3200" b="1" dirty="0">
                <a:solidFill>
                  <a:schemeClr val="dk1"/>
                </a:solidFill>
              </a:rPr>
              <a:t>Contact: </a:t>
            </a:r>
            <a:endParaRPr sz="3200" b="1" dirty="0">
              <a:solidFill>
                <a:schemeClr val="dk1"/>
              </a:solidFill>
            </a:endParaRPr>
          </a:p>
          <a:p>
            <a:pPr marL="609585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" sz="2667" b="1" dirty="0">
                <a:solidFill>
                  <a:srgbClr val="980000"/>
                </a:solidFill>
              </a:rPr>
              <a:t>bhabib@uetpeshawar.edu.pk</a:t>
            </a:r>
            <a:endParaRPr sz="2667" b="1" dirty="0">
              <a:solidFill>
                <a:srgbClr val="98000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" sz="3200" b="1" dirty="0">
                <a:solidFill>
                  <a:srgbClr val="000000"/>
                </a:solidFill>
              </a:rPr>
              <a:t>Text Book:</a:t>
            </a:r>
            <a:endParaRPr sz="3200" b="1" dirty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2000"/>
              </a:spcBef>
              <a:buClr>
                <a:schemeClr val="dk1"/>
              </a:buClr>
              <a:buSzPts val="1100"/>
              <a:buNone/>
            </a:pPr>
            <a:r>
              <a:rPr lang="en" sz="2667" b="1" dirty="0">
                <a:solidFill>
                  <a:srgbClr val="980000"/>
                </a:solidFill>
              </a:rPr>
              <a:t>“Computer Organization and Design”</a:t>
            </a:r>
            <a:r>
              <a:rPr lang="en" sz="2667" dirty="0">
                <a:solidFill>
                  <a:srgbClr val="980000"/>
                </a:solidFill>
              </a:rPr>
              <a:t> </a:t>
            </a:r>
            <a:r>
              <a:rPr lang="en" sz="2667" b="1" dirty="0">
                <a:solidFill>
                  <a:srgbClr val="980000"/>
                </a:solidFill>
              </a:rPr>
              <a:t>by Petterson D. A and Hennessy J. L </a:t>
            </a:r>
            <a:endParaRPr sz="2667" b="1" dirty="0">
              <a:solidFill>
                <a:srgbClr val="980000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94733" y="6361112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t>4</a:t>
            </a:fld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A2D67-8C6F-43E2-B062-93BF415E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07736-FABB-4F93-8CBE-B2025ECC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2" y="286143"/>
            <a:ext cx="8438095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58E1C-219A-4D7D-B7DD-03BE5D13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E2B68-8026-4A6A-B2C8-71419B74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1" y="571857"/>
            <a:ext cx="749523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5DB5D-EDAE-420D-B975-CD3CFDAB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25BA7-B06C-49E6-BDA0-792515C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95" y="581381"/>
            <a:ext cx="8123809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7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3696E-6558-437E-AB7A-5957D47C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CE9D-EC46-44C8-8F56-3AD0EF22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7" y="809211"/>
            <a:ext cx="9130782" cy="5831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EF26B-2EE2-4887-B2B8-D5C9F504864E}"/>
              </a:ext>
            </a:extLst>
          </p:cNvPr>
          <p:cNvSpPr txBox="1"/>
          <p:nvPr/>
        </p:nvSpPr>
        <p:spPr>
          <a:xfrm>
            <a:off x="1208317" y="216817"/>
            <a:ext cx="2207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384961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E11E6-6A22-458F-B022-CD8E5F76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21675-0857-4483-917B-0CD020AC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516551"/>
            <a:ext cx="9346513" cy="58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5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42CF1-1EE7-4E03-9863-54C26D7B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80E7F-A37B-4796-B4E0-F1CED3D4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3" y="136524"/>
            <a:ext cx="9847779" cy="6481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B9C338-DD3C-43AE-ACEA-E472C901089F}"/>
              </a:ext>
            </a:extLst>
          </p:cNvPr>
          <p:cNvSpPr/>
          <p:nvPr/>
        </p:nvSpPr>
        <p:spPr>
          <a:xfrm>
            <a:off x="7965649" y="136524"/>
            <a:ext cx="2187019" cy="485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85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FC297C-8604-4EB4-8A3C-90CC621DC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15" y="876650"/>
            <a:ext cx="8062659" cy="31397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4F34E-6621-4AAA-9D86-83D36256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8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 level languages vs Low level languages (Infographics) | eduCBA">
            <a:extLst>
              <a:ext uri="{FF2B5EF4-FFF2-40B4-BE49-F238E27FC236}">
                <a16:creationId xmlns:a16="http://schemas.microsoft.com/office/drawing/2014/main" id="{592F45B3-77E9-401C-A82D-EC489CF2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67" y="678247"/>
            <a:ext cx="6076950" cy="502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47231-2FA5-4242-91DA-43D129BB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3" y="678247"/>
            <a:ext cx="5169097" cy="48082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0BEAD-B6E6-43C6-9FB6-C7D1ED1B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81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02FBF-D97A-4B64-8118-69646B1E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17" y="184826"/>
            <a:ext cx="8611283" cy="61770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A1854-93D9-4261-9446-AC3C6815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22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8C026-7043-4733-8CD2-F2A47511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6" y="612891"/>
            <a:ext cx="10341448" cy="54182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97338-767F-42F3-B277-A058AD88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48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800AB-0F48-4EEC-A2E2-8E54AB8D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28" y="571927"/>
            <a:ext cx="7889132" cy="59311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5602C-C751-4FA4-BCA5-7C7E8BE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49A62-F7B5-4F9C-AE03-8BB148E9B4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5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111</Words>
  <Application>Microsoft Office PowerPoint</Application>
  <PresentationFormat>Widescreen</PresentationFormat>
  <Paragraphs>62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1_Office Theme</vt:lpstr>
      <vt:lpstr>Simple Light</vt:lpstr>
      <vt:lpstr>Computer Organization and Architecture Lab</vt:lpstr>
      <vt:lpstr>PowerPoint Presentation</vt:lpstr>
      <vt:lpstr>PowerPoint Presentation</vt:lpstr>
      <vt:lpstr>Course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datapath of MIPS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MIPS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 and Architecture Lab</dc:title>
  <dc:creator>Bilal Habib</dc:creator>
  <cp:lastModifiedBy>Bilal Habib</cp:lastModifiedBy>
  <cp:revision>4</cp:revision>
  <dcterms:created xsi:type="dcterms:W3CDTF">2023-09-24T19:10:52Z</dcterms:created>
  <dcterms:modified xsi:type="dcterms:W3CDTF">2023-09-25T12:54:26Z</dcterms:modified>
</cp:coreProperties>
</file>